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66" r:id="rId6"/>
    <p:sldId id="263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6373-2FAA-4DB8-90A6-EA55BDB7AB3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B64F2-93E1-4808-BD91-85A906F70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730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E0C3-117A-41AB-9357-042E412A3B7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6618D-6D9F-43EC-9C7A-2DE8EECA0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976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479634" y="6530201"/>
            <a:ext cx="184731" cy="276999"/>
          </a:xfrm>
          <a:prstGeom prst="rect">
            <a:avLst/>
          </a:prstGeom>
        </p:spPr>
        <p:txBody>
          <a:bodyPr vert="horz" wrap="none" anchor="b" anchorCtr="1">
            <a:spAutoFit/>
          </a:bodyPr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9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458200" cy="1222375"/>
          </a:xfrm>
        </p:spPr>
        <p:txBody>
          <a:bodyPr/>
          <a:lstStyle/>
          <a:p>
            <a:r>
              <a:rPr lang="en-US" dirty="0" smtClean="0"/>
              <a:t>Security professional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77200" cy="914400"/>
          </a:xfrm>
        </p:spPr>
        <p:txBody>
          <a:bodyPr/>
          <a:lstStyle/>
          <a:p>
            <a:r>
              <a:rPr lang="en-US" dirty="0" smtClean="0"/>
              <a:t>Tips on How to Develop Your Security Staff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00800" y="5638800"/>
            <a:ext cx="24384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John Kemp</a:t>
            </a:r>
          </a:p>
          <a:p>
            <a:r>
              <a:rPr lang="en-US" sz="1200" b="1" dirty="0" smtClean="0"/>
              <a:t>Director, Security Services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4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Developing a Professional Tool Box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Our Security Community – Where to go for Help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Your Legacy – Your Responsibility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One Perspective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0256"/>
            <a:ext cx="8686800" cy="838200"/>
          </a:xfrm>
        </p:spPr>
        <p:txBody>
          <a:bodyPr/>
          <a:lstStyle/>
          <a:p>
            <a:r>
              <a:rPr lang="en-US" dirty="0" smtClean="0"/>
              <a:t>Developing a professional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Security Credentials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Center for Development of Security Excellence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1555"/>
            <a:ext cx="838200" cy="8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75" y="4800600"/>
            <a:ext cx="237720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5388016" cy="34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71847\AppData\Local\Temp\1\SNAGHTMLf8b0f0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58517"/>
            <a:ext cx="1878157" cy="27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362"/>
            <a:ext cx="8686800" cy="838200"/>
          </a:xfrm>
        </p:spPr>
        <p:txBody>
          <a:bodyPr/>
          <a:lstStyle/>
          <a:p>
            <a:r>
              <a:rPr lang="en-US" dirty="0" smtClean="0"/>
              <a:t>Developing a professional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Security Credentials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CDSE</a:t>
            </a:r>
            <a:endParaRPr lang="en-US" sz="2000" dirty="0"/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Courses, </a:t>
            </a:r>
            <a:r>
              <a:rPr lang="en-US" sz="2000" dirty="0" smtClean="0"/>
              <a:t>Webinars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dirty="0"/>
              <a:t>COUNTERINTELLIGENCE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dirty="0"/>
              <a:t>Insider Threat for DoD Security Professionals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dirty="0"/>
              <a:t> 	Thursday, April 23, 2015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endParaRPr 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dirty="0"/>
              <a:t>CYBERSECURITY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dirty="0"/>
              <a:t>NISP C&amp;A Process and OBMS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dirty="0"/>
              <a:t> 	Thursday, April 9, 2015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1555"/>
            <a:ext cx="838200" cy="8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98" y="3505200"/>
            <a:ext cx="347550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686800" cy="838200"/>
          </a:xfrm>
        </p:spPr>
        <p:txBody>
          <a:bodyPr/>
          <a:lstStyle/>
          <a:p>
            <a:r>
              <a:rPr lang="en-US" dirty="0" smtClean="0"/>
              <a:t>Developing a professional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Security Credentials - Resources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NCMS</a:t>
            </a:r>
            <a:endParaRPr lang="en-US" sz="20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FISWG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Business Credentials – Earning a Seat at the Table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Understand </a:t>
            </a:r>
            <a:r>
              <a:rPr lang="en-US" sz="2000" dirty="0"/>
              <a:t>W</a:t>
            </a:r>
            <a:r>
              <a:rPr lang="en-US" sz="2000" dirty="0" smtClean="0"/>
              <a:t>hat </a:t>
            </a:r>
            <a:r>
              <a:rPr lang="en-US" sz="2000" dirty="0"/>
              <a:t>D</a:t>
            </a:r>
            <a:r>
              <a:rPr lang="en-US" sz="2000" dirty="0" smtClean="0"/>
              <a:t>rives your Business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What the CEO Wants You to Know 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Business Buzzwords - 2015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Bringing Value – Business Process Engineering  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1555"/>
            <a:ext cx="838200" cy="8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572000"/>
            <a:ext cx="82677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4572000"/>
            <a:ext cx="0" cy="19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968" y="462059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 Language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5046" y="4620599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 Language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620" y="49327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Insider Threat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05046" y="493084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Competitive Advantage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257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Spill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87940" y="523485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mCommerce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082" y="5574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52173" y="5562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Conversation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686800" cy="838200"/>
          </a:xfrm>
        </p:spPr>
        <p:txBody>
          <a:bodyPr/>
          <a:lstStyle/>
          <a:p>
            <a:r>
              <a:rPr lang="en-US" dirty="0" smtClean="0"/>
              <a:t>Developing a professional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4525963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Don’t Neglect Your Leadership Toolbox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Effective Leaders Influence their Business Culture</a:t>
            </a:r>
            <a:endParaRPr lang="en-US" sz="1600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Business Leader, Security Leader – Leader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Develop Leadership at all Levels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Leadership is the art of getting someone else to do something you want done because he wants to do it. </a:t>
            </a:r>
            <a:r>
              <a:rPr lang="en-US" sz="2000" i="1" dirty="0"/>
              <a:t>– Dwight D. </a:t>
            </a:r>
            <a:r>
              <a:rPr lang="en-US" sz="2000" i="1" dirty="0" smtClean="0"/>
              <a:t>Eisenhower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"</a:t>
            </a:r>
            <a:r>
              <a:rPr lang="en-US" sz="2000" dirty="0"/>
              <a:t>The greatest leader is not necessarily the one who does the greatest things. He is the one that gets the people to do the greatest things." </a:t>
            </a:r>
            <a:r>
              <a:rPr lang="en-US" sz="2000" i="1" dirty="0"/>
              <a:t>Ronald </a:t>
            </a:r>
            <a:r>
              <a:rPr lang="en-US" sz="2000" i="1" dirty="0" smtClean="0"/>
              <a:t>Reagan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"Hire character. Train skill." </a:t>
            </a:r>
            <a:r>
              <a:rPr lang="en-US" sz="2000" i="1" dirty="0"/>
              <a:t>Peter </a:t>
            </a:r>
            <a:r>
              <a:rPr lang="en-US" sz="2000" i="1" dirty="0" err="1" smtClean="0"/>
              <a:t>Schutz</a:t>
            </a:r>
            <a:endParaRPr lang="en-US" sz="2000" i="1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"Great leaders are almost always great simplifiers, who can cut through argument, debate, and doubt to offer a solution everybody can understand." </a:t>
            </a:r>
            <a:r>
              <a:rPr lang="en-US" sz="2000" i="1" dirty="0"/>
              <a:t>Colin Powell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71847\AppData\Local\Microsoft\Windows\Temporary Internet Files\Content.IE5\W4HK65E2\Leadership-pla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29951" cy="6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dirty="0" smtClean="0"/>
              <a:t>Our security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52596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Commitment to the National Industrial Security Program (NISP)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Our Responsibility to our Business, To our Community, To National Security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Mentoring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Seek Mentors Outside of Security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Exchange of </a:t>
            </a:r>
            <a:r>
              <a:rPr lang="en-US" sz="2000" dirty="0"/>
              <a:t>B</a:t>
            </a:r>
            <a:r>
              <a:rPr lang="en-US" sz="2000" dirty="0" smtClean="0"/>
              <a:t>est Practices to Further the Program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Business Concern – Protecting your Competitive Advantage vs. National Security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Building Professional Relationships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Today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NCMS</a:t>
            </a:r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04" y="49958"/>
            <a:ext cx="114364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legacy – Your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It is Bigger than Developing Your Career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We have an obligation to develop our Bench Strength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We have an obligation to develop our Next Generation Security Professional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Our Responsibility to Employee Development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Succession Planning - No Matter the </a:t>
            </a:r>
            <a:r>
              <a:rPr lang="en-US" sz="2000" dirty="0"/>
              <a:t>S</a:t>
            </a:r>
            <a:r>
              <a:rPr lang="en-US" sz="2000" dirty="0" smtClean="0"/>
              <a:t>ize of the Organization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Business Imperative – Personal Imperative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71847\AppData\Local\Microsoft\Windows\Temporary Internet Files\Content.IE5\I8URQ9I5\putting-people-first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6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800" cy="4525963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Creating a Culture – Professionalization of our Career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Talent Assessment and Talent Pipeline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Early Career vs. Experienced Professional Hiring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Security Leadership Development Program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Growing Security Professionals from Within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Talent Development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Formal Learning Plans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Learning through Osmosis – Create a Culture of Sharing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Security Professional Calls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Webcasts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Security Leadership Conference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Connect Security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Working Groups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400" dirty="0" smtClean="0"/>
              <a:t>Rotational Assignments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Talent Reviews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Succession Planning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Identification of High Potential Security Professionals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Unique Skills (Subject Matter Experts)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438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Security professional Development</vt:lpstr>
      <vt:lpstr>Overview</vt:lpstr>
      <vt:lpstr>Developing a professional Tool Box</vt:lpstr>
      <vt:lpstr>Developing a professional Tool Box</vt:lpstr>
      <vt:lpstr>Developing a professional Tool Box</vt:lpstr>
      <vt:lpstr>Developing a professional Tool Box</vt:lpstr>
      <vt:lpstr>Our security community</vt:lpstr>
      <vt:lpstr>Your legacy – Your Responsibility</vt:lpstr>
      <vt:lpstr>One perspective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professional Development</dc:title>
  <dc:creator>Kemp, John G</dc:creator>
  <cp:lastModifiedBy>Office of Research</cp:lastModifiedBy>
  <cp:revision>24</cp:revision>
  <dcterms:created xsi:type="dcterms:W3CDTF">2006-08-16T00:00:00Z</dcterms:created>
  <dcterms:modified xsi:type="dcterms:W3CDTF">2015-05-01T13:48:56Z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ACCT03\71847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ExpCountry">
    <vt:lpwstr/>
  </property>
</Properties>
</file>